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186114475_0_4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186114475_0_4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168e5c2a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168e5c2a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186114475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6186114475_0_12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186114475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6186114475_0_3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168e5c2a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168e5c2a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168e5c2a1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168e5c2a1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186114475_0_62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186114475_0_6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76eeb3a04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76eeb3a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5575" y="34133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1009443" y="1355521"/>
            <a:ext cx="7125000" cy="30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vå innehållsdelar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1009443" y="506793"/>
            <a:ext cx="71232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009442" y="1357312"/>
            <a:ext cx="3471300" cy="30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4663281" y="1357312"/>
            <a:ext cx="3469200" cy="30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2056350"/>
            <a:ext cx="8520600" cy="26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2056350"/>
            <a:ext cx="8520600" cy="26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pic>
        <p:nvPicPr>
          <p:cNvPr id="8" name="Google Shape;8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72750" y="189443"/>
            <a:ext cx="830300" cy="925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hagfors.s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carina.ek-stenmark@edu.hagfors.se" TargetMode="External"/><Relationship Id="rId4" Type="http://schemas.openxmlformats.org/officeDocument/2006/relationships/hyperlink" Target="mailto:par.hammar@edu.hagfors.se" TargetMode="External"/><Relationship Id="rId5" Type="http://schemas.openxmlformats.org/officeDocument/2006/relationships/hyperlink" Target="mailto:fornamn.efternamn@edu.hagfors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55575" y="4291925"/>
            <a:ext cx="8520600" cy="7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Skolmöte på Älvstrandsgymnasiet 200917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1684" l="4152" r="7679" t="10148"/>
          <a:stretch/>
        </p:blipFill>
        <p:spPr>
          <a:xfrm>
            <a:off x="1175650" y="230925"/>
            <a:ext cx="6801900" cy="3841800"/>
          </a:xfrm>
          <a:prstGeom prst="rect">
            <a:avLst/>
          </a:prstGeom>
          <a:noFill/>
          <a:ln cap="flat" cmpd="dbl" w="381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267825" y="1261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Syfte och innehåll: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2056350"/>
            <a:ext cx="8520600" cy="26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 har höga förväntningar och vill att alla elever ska lyckas och trivas i skolan!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Viktigt med ett nära samarbete med elever och deras vårdnadshavare.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Tidigt möte för att presentera skolan, personal, rutiner och för att få träffa vårdnadshavare.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Digital information av skolan av rektorerna.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➢"/>
            </a:pPr>
            <a:r>
              <a:rPr lang="sv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Digitalt möte klassvis: presentation av mentorer, programmet, genomgång google, närvaro och kontaktuppgifter.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267825" y="675350"/>
            <a:ext cx="8520600" cy="6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Grundfakta organisation</a:t>
            </a:r>
            <a:r>
              <a:rPr lang="sv"/>
              <a:t>: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434225"/>
            <a:ext cx="8520600" cy="33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386 elever varav 152 i åk 1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53 lärare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instruktörer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administratörer: Anneli Åhslund och Sonja Brokvist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rektorer: Carina Ek-Stenmark och Pär Hammar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elevresurser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elevcoach: Totte Gadevall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skolvärd: Bo Asplund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elevhälsoteam: Magdalena Ejnermark, Jeanette Danielsson, Hille Gadevall och Karin Pihlström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i="0" lang="sv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Älvstranden bildningscentrum</a:t>
            </a:r>
            <a:endParaRPr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1009443" y="1355521"/>
            <a:ext cx="7125000" cy="30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26072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F-3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4-6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7-9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Gymnasiet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Vuxenutbildning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Folkbibliotek=skolbibliotek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Kulturskolan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Idrottshallar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Bowlinghall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Badhus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6072" lvl="0" marL="342900" marR="0" rtl="0" algn="l">
              <a:lnSpc>
                <a:spcPct val="90000"/>
              </a:lnSpc>
              <a:spcBef>
                <a:spcPts val="9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Gemensamma ytor är Gula gången, matsalen och foajén</a:t>
            </a:r>
            <a:endParaRPr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1009443" y="506793"/>
            <a:ext cx="71232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i="0" lang="sv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Älvstrandsgymnasiet:</a:t>
            </a:r>
            <a:endParaRPr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1009442" y="1357312"/>
            <a:ext cx="3471300" cy="34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0"/>
              <a:buFont typeface="Noto Sans Symbols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Bygg- och anläggningsprogrammet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Barn- och fritidsprogrammet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El- och energiprogrammet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Ekonomiprogrammet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Fordons- och transportprogrammet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Industritekniska 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Naturvetenskapsprogrammet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Samhällsvetenskaps-</a:t>
            </a:r>
            <a:b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Teknikprogrammet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Vård- och omsorgsprogrammet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Introduktionsprogram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457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lt2"/>
              </a:buClr>
              <a:buSzPts val="1530"/>
              <a:buFont typeface="Noto Sans Symbols"/>
              <a:buNone/>
            </a:pPr>
            <a:r>
              <a:t/>
            </a:r>
            <a:endParaRPr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9"/>
          <p:cNvSpPr txBox="1"/>
          <p:nvPr>
            <p:ph idx="2" type="body"/>
          </p:nvPr>
        </p:nvSpPr>
        <p:spPr>
          <a:xfrm>
            <a:off x="4663281" y="1357312"/>
            <a:ext cx="3469200" cy="30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34645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Teknikcollege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Vård- och omsorgscollege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645" lvl="0" marL="342900" marR="0" rtl="0" algn="l">
              <a:lnSpc>
                <a:spcPct val="90000"/>
              </a:lnSpc>
              <a:spcBef>
                <a:spcPts val="906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i="0" lang="sv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Många inriktningar inom idrott och kultur</a:t>
            </a:r>
            <a:endParaRPr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267825" y="664200"/>
            <a:ext cx="85206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Gymnasiestudier: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377900"/>
            <a:ext cx="8520600" cy="36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Frivilligt att söka till gymnasiet.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Obligatorisk närvaro.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Valt den inriktning man är intresserad av.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Ökat eget ansvar.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Håltimmar.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Olika start-, rast-, lunch- och sluttider.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Kurser som är olika långa.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Betyg efter avslutad kurs.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Många val...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267825" y="664200"/>
            <a:ext cx="85206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Times New Roman"/>
                <a:ea typeface="Times New Roman"/>
                <a:cs typeface="Times New Roman"/>
                <a:sym typeface="Times New Roman"/>
              </a:rPr>
              <a:t>Gymnasiestudier: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289800"/>
            <a:ext cx="8520600" cy="37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Många val…</a:t>
            </a: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Gymnasiegemensamma kurser</a:t>
            </a: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Programgemensamma kurser, inriktning</a:t>
            </a: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Programfördjupning/individuellt val</a:t>
            </a:r>
            <a:b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Gymnasiearbete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Samläsningsgrupper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Grundläggande behörighet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sv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Uf, tc, voc och idrottsinriktningar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ctrTitle"/>
          </p:nvPr>
        </p:nvSpPr>
        <p:spPr>
          <a:xfrm>
            <a:off x="771350" y="731981"/>
            <a:ext cx="7576500" cy="123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800">
                <a:latin typeface="Times New Roman"/>
                <a:ea typeface="Times New Roman"/>
                <a:cs typeface="Times New Roman"/>
                <a:sym typeface="Times New Roman"/>
              </a:rPr>
              <a:t>Studiero, trygghet &amp; trivsel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22"/>
          <p:cNvSpPr txBox="1"/>
          <p:nvPr>
            <p:ph idx="1" type="subTitle"/>
          </p:nvPr>
        </p:nvSpPr>
        <p:spPr>
          <a:xfrm>
            <a:off x="1009450" y="2424676"/>
            <a:ext cx="7117200" cy="220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Likabehandlingsplan: trygghetsteam, ordningsregler: </a:t>
            </a:r>
            <a:r>
              <a:rPr lang="sv" sz="1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www.hagfors.se</a:t>
            </a:r>
            <a:b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Stödlektioner på schemat</a:t>
            </a:r>
            <a:b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Rutiner vid eventuellt fusk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Ledighet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ctrTitle"/>
          </p:nvPr>
        </p:nvSpPr>
        <p:spPr>
          <a:xfrm>
            <a:off x="771350" y="480050"/>
            <a:ext cx="7576500" cy="105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800">
                <a:latin typeface="Times New Roman"/>
                <a:ea typeface="Times New Roman"/>
                <a:cs typeface="Times New Roman"/>
                <a:sym typeface="Times New Roman"/>
              </a:rPr>
              <a:t>Kontaktuppgifter: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23"/>
          <p:cNvSpPr txBox="1"/>
          <p:nvPr>
            <p:ph idx="1" type="subTitle"/>
          </p:nvPr>
        </p:nvSpPr>
        <p:spPr>
          <a:xfrm>
            <a:off x="1009450" y="1947675"/>
            <a:ext cx="7117200" cy="26835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Carina Ek-Stenmark, rektor: </a:t>
            </a:r>
            <a:r>
              <a:rPr lang="sv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carina.ek-stenmark@edu.hagfors.se</a:t>
            </a: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070-2561540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Pär Hammar, rektor: </a:t>
            </a:r>
            <a:r>
              <a:rPr lang="sv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par.hammar@edu.hagfors.se</a:t>
            </a: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076-1186248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Anneli Åhslund, skolstrateg: 0563-18864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Sonja Brokvist, gymnasiehandläggar: 0563-18860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 Asplund, skolvärd och mottagare av sjukfrånvaro: 0563-18862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 du vill kontakta en lärare så når ni dom via mail: </a:t>
            </a:r>
            <a:r>
              <a:rPr lang="sv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fornamn.efternamn@edu.hagfors.se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Älvstrandsgymnasie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